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301" r:id="rId4"/>
    <p:sldId id="302" r:id="rId5"/>
    <p:sldId id="303" r:id="rId6"/>
    <p:sldId id="304" r:id="rId7"/>
    <p:sldId id="305" r:id="rId8"/>
    <p:sldId id="306" r:id="rId9"/>
    <p:sldId id="307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>
      <p:cViewPr>
        <p:scale>
          <a:sx n="50" d="100"/>
          <a:sy n="50" d="100"/>
        </p:scale>
        <p:origin x="134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11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41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80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50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92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3286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608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22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86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90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3489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873CB-26C9-4713-AFEF-33B228EF4F31}" type="datetimeFigureOut">
              <a:rPr lang="ko-KR" altLang="en-US" smtClean="0"/>
              <a:t>2023-03-23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5FF08-4A32-4E46-8886-22694F44D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14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5574" y="2148840"/>
            <a:ext cx="101726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’23</a:t>
            </a:r>
            <a:r>
              <a:rPr lang="ko-KR" altLang="en-US" sz="60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년 리스본</a:t>
            </a:r>
            <a:r>
              <a:rPr lang="en-US" altLang="ko-KR" sz="60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60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ITS </a:t>
            </a:r>
            <a:r>
              <a:rPr lang="ko-KR" altLang="en-US" sz="60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유럽총회</a:t>
            </a:r>
            <a:r>
              <a:rPr lang="ko-KR" altLang="en-US" sz="60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ko-KR" altLang="en-US" sz="60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등록 매뉴얼</a:t>
            </a:r>
            <a:endParaRPr lang="ko-KR" altLang="en-US" sz="60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232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41" y="1168400"/>
            <a:ext cx="9873840" cy="54356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86428" y="333494"/>
            <a:ext cx="5496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b="1" dirty="0" smtClean="0"/>
              <a:t>사이트 접속 </a:t>
            </a:r>
            <a:r>
              <a:rPr lang="en-US" altLang="ko-KR" b="1" dirty="0" smtClean="0"/>
              <a:t>https://itseuropeancongress.com</a:t>
            </a:r>
            <a:endParaRPr lang="en-US" altLang="ko-KR" b="1" dirty="0" smtClean="0"/>
          </a:p>
          <a:p>
            <a:pPr marL="342900" indent="-342900">
              <a:buAutoNum type="arabicParenR"/>
            </a:pPr>
            <a:r>
              <a:rPr lang="ko-KR" altLang="en-US" b="1" dirty="0" smtClean="0"/>
              <a:t>참가자 등록 클릭 </a:t>
            </a:r>
            <a:r>
              <a:rPr lang="en-US" altLang="ko-KR" b="1" dirty="0" smtClean="0"/>
              <a:t>(REGISTER NOW)</a:t>
            </a:r>
            <a:endParaRPr lang="ko-KR" altLang="en-US" b="1" dirty="0"/>
          </a:p>
        </p:txBody>
      </p:sp>
      <p:grpSp>
        <p:nvGrpSpPr>
          <p:cNvPr id="9" name="그룹 8"/>
          <p:cNvGrpSpPr/>
          <p:nvPr/>
        </p:nvGrpSpPr>
        <p:grpSpPr>
          <a:xfrm>
            <a:off x="6056803" y="2713437"/>
            <a:ext cx="3195028" cy="552277"/>
            <a:chOff x="1743910" y="4676172"/>
            <a:chExt cx="2573447" cy="462987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2731625" y="4676172"/>
              <a:ext cx="1585732" cy="46298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dash"/>
            </a:ln>
            <a:effectLst>
              <a:glow rad="114300">
                <a:srgbClr val="FFFF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43910" y="4722999"/>
              <a:ext cx="875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/>
                  </a:solidFill>
                </a:rPr>
                <a:t>‘</a:t>
              </a:r>
              <a:r>
                <a:rPr lang="ko-KR" altLang="en-US" dirty="0" smtClean="0">
                  <a:solidFill>
                    <a:schemeClr val="bg1"/>
                  </a:solidFill>
                </a:rPr>
                <a:t>클릭</a:t>
              </a:r>
              <a:r>
                <a:rPr lang="en-US" altLang="ko-KR" dirty="0" smtClean="0">
                  <a:solidFill>
                    <a:schemeClr val="bg1"/>
                  </a:solidFill>
                </a:rPr>
                <a:t>’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1711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180" y="943633"/>
            <a:ext cx="7391400" cy="52785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8370" y="1125146"/>
            <a:ext cx="1096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조기 등록</a:t>
            </a:r>
            <a:endParaRPr lang="en-US" altLang="ko-KR" sz="8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800" dirty="0">
                <a:solidFill>
                  <a:srgbClr val="FF0000"/>
                </a:solidFill>
              </a:rPr>
              <a:t>~2023. 04 17</a:t>
            </a:r>
            <a:r>
              <a:rPr lang="en-US" altLang="ko-KR" sz="800" dirty="0" smtClean="0">
                <a:solidFill>
                  <a:srgbClr val="FF0000"/>
                </a:solidFill>
              </a:rPr>
              <a:t>.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75086" y="1125146"/>
            <a:ext cx="106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일반 등록</a:t>
            </a:r>
            <a:endParaRPr lang="en-US" altLang="ko-KR" sz="8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800" dirty="0" smtClean="0">
                <a:solidFill>
                  <a:srgbClr val="FF0000"/>
                </a:solidFill>
              </a:rPr>
              <a:t>2023.4.18~5.8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94862" y="1125146"/>
            <a:ext cx="1080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추가 등록</a:t>
            </a:r>
            <a:endParaRPr lang="en-US" altLang="ko-KR" sz="8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800" dirty="0" smtClean="0">
                <a:solidFill>
                  <a:srgbClr val="FF0000"/>
                </a:solidFill>
              </a:rPr>
              <a:t>2023.5.9~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14810" y="2024306"/>
            <a:ext cx="1583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일반 등록</a:t>
            </a:r>
            <a:r>
              <a:rPr lang="en-US" altLang="ko-KR" sz="800" dirty="0" smtClean="0">
                <a:solidFill>
                  <a:srgbClr val="FF0000"/>
                </a:solidFill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</a:rPr>
              <a:t>전시회</a:t>
            </a:r>
            <a:r>
              <a:rPr lang="en-US" altLang="ko-KR" sz="800" dirty="0" smtClean="0">
                <a:solidFill>
                  <a:srgbClr val="FF0000"/>
                </a:solidFill>
              </a:rPr>
              <a:t>+</a:t>
            </a:r>
            <a:r>
              <a:rPr lang="ko-KR" altLang="en-US" sz="800" dirty="0" smtClean="0">
                <a:solidFill>
                  <a:srgbClr val="FF0000"/>
                </a:solidFill>
              </a:rPr>
              <a:t>세션</a:t>
            </a:r>
            <a:r>
              <a:rPr lang="en-US" altLang="ko-KR" sz="800" dirty="0" smtClean="0">
                <a:solidFill>
                  <a:srgbClr val="FF0000"/>
                </a:solidFill>
              </a:rPr>
              <a:t>)-</a:t>
            </a:r>
            <a:r>
              <a:rPr lang="ko-KR" altLang="en-US" sz="800" dirty="0" smtClean="0">
                <a:solidFill>
                  <a:srgbClr val="FF0000"/>
                </a:solidFill>
              </a:rPr>
              <a:t>전일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99570" y="2420546"/>
            <a:ext cx="1583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일반 등록</a:t>
            </a:r>
            <a:r>
              <a:rPr lang="en-US" altLang="ko-KR" sz="800" dirty="0" smtClean="0">
                <a:solidFill>
                  <a:srgbClr val="FF0000"/>
                </a:solidFill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</a:rPr>
              <a:t>전시회</a:t>
            </a:r>
            <a:r>
              <a:rPr lang="en-US" altLang="ko-KR" sz="800" dirty="0" smtClean="0">
                <a:solidFill>
                  <a:srgbClr val="FF0000"/>
                </a:solidFill>
              </a:rPr>
              <a:t>+</a:t>
            </a:r>
            <a:r>
              <a:rPr lang="ko-KR" altLang="en-US" sz="800" dirty="0" smtClean="0">
                <a:solidFill>
                  <a:srgbClr val="FF0000"/>
                </a:solidFill>
              </a:rPr>
              <a:t>세션</a:t>
            </a:r>
            <a:r>
              <a:rPr lang="en-US" altLang="ko-KR" sz="800" dirty="0" smtClean="0">
                <a:solidFill>
                  <a:srgbClr val="FF0000"/>
                </a:solidFill>
              </a:rPr>
              <a:t>)-</a:t>
            </a:r>
            <a:r>
              <a:rPr lang="ko-KR" altLang="en-US" sz="800" dirty="0" smtClean="0">
                <a:solidFill>
                  <a:srgbClr val="FF0000"/>
                </a:solidFill>
              </a:rPr>
              <a:t>하루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14810" y="2801545"/>
            <a:ext cx="18135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일반 등록</a:t>
            </a:r>
            <a:r>
              <a:rPr lang="en-US" altLang="ko-KR" sz="800" dirty="0" smtClean="0">
                <a:solidFill>
                  <a:srgbClr val="FF0000"/>
                </a:solidFill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</a:rPr>
              <a:t>전시회</a:t>
            </a:r>
            <a:r>
              <a:rPr lang="en-US" altLang="ko-KR" sz="800" dirty="0" smtClean="0">
                <a:solidFill>
                  <a:srgbClr val="FF0000"/>
                </a:solidFill>
              </a:rPr>
              <a:t>+</a:t>
            </a:r>
            <a:r>
              <a:rPr lang="ko-KR" altLang="en-US" sz="800" dirty="0" smtClean="0">
                <a:solidFill>
                  <a:srgbClr val="FF0000"/>
                </a:solidFill>
              </a:rPr>
              <a:t>세션</a:t>
            </a:r>
            <a:r>
              <a:rPr lang="en-US" altLang="ko-KR" sz="800" dirty="0" smtClean="0">
                <a:solidFill>
                  <a:srgbClr val="FF0000"/>
                </a:solidFill>
              </a:rPr>
              <a:t>)-</a:t>
            </a:r>
            <a:r>
              <a:rPr lang="ko-KR" altLang="en-US" sz="800" dirty="0" smtClean="0">
                <a:solidFill>
                  <a:srgbClr val="FF0000"/>
                </a:solidFill>
              </a:rPr>
              <a:t>학생 전일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21590" y="3469873"/>
            <a:ext cx="1019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발표자 등록</a:t>
            </a:r>
            <a:r>
              <a:rPr lang="en-US" altLang="ko-KR" sz="800" dirty="0" smtClean="0">
                <a:solidFill>
                  <a:srgbClr val="FF0000"/>
                </a:solidFill>
              </a:rPr>
              <a:t>-</a:t>
            </a:r>
            <a:r>
              <a:rPr lang="ko-KR" altLang="en-US" sz="800" dirty="0" smtClean="0">
                <a:solidFill>
                  <a:srgbClr val="FF0000"/>
                </a:solidFill>
              </a:rPr>
              <a:t>전일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19256" y="3685317"/>
            <a:ext cx="1019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발표자 등록</a:t>
            </a:r>
            <a:r>
              <a:rPr lang="en-US" altLang="ko-KR" sz="800" dirty="0" smtClean="0">
                <a:solidFill>
                  <a:srgbClr val="FF0000"/>
                </a:solidFill>
              </a:rPr>
              <a:t>-</a:t>
            </a:r>
            <a:r>
              <a:rPr lang="ko-KR" altLang="en-US" sz="800" dirty="0" smtClean="0">
                <a:solidFill>
                  <a:srgbClr val="FF0000"/>
                </a:solidFill>
              </a:rPr>
              <a:t>하루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1285" y="4138201"/>
            <a:ext cx="1019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전시 참가</a:t>
            </a:r>
            <a:r>
              <a:rPr lang="en-US" altLang="ko-KR" sz="800" dirty="0" smtClean="0">
                <a:solidFill>
                  <a:srgbClr val="FF0000"/>
                </a:solidFill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</a:rPr>
              <a:t>일반인</a:t>
            </a:r>
            <a:r>
              <a:rPr lang="en-US" altLang="ko-KR" sz="800" dirty="0" smtClean="0">
                <a:solidFill>
                  <a:srgbClr val="FF0000"/>
                </a:solidFill>
              </a:rPr>
              <a:t>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1285" y="4527076"/>
            <a:ext cx="1019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rgbClr val="FF0000"/>
                </a:solidFill>
              </a:rPr>
              <a:t>전시 참가</a:t>
            </a:r>
            <a:r>
              <a:rPr lang="en-US" altLang="ko-KR" sz="800" dirty="0" smtClean="0">
                <a:solidFill>
                  <a:srgbClr val="FF0000"/>
                </a:solidFill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</a:rPr>
              <a:t>기자</a:t>
            </a:r>
            <a:r>
              <a:rPr lang="en-US" altLang="ko-KR" sz="800" dirty="0" smtClean="0">
                <a:solidFill>
                  <a:srgbClr val="FF0000"/>
                </a:solidFill>
              </a:rPr>
              <a:t>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7579359" y="2083713"/>
            <a:ext cx="1783081" cy="754991"/>
            <a:chOff x="2832779" y="4676172"/>
            <a:chExt cx="1484578" cy="632927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845468" y="4676172"/>
              <a:ext cx="1471889" cy="63292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dash"/>
            </a:ln>
            <a:effectLst>
              <a:glow rad="114300">
                <a:srgbClr val="FFFF00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32779" y="4807969"/>
              <a:ext cx="875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/>
                  </a:solidFill>
                </a:rPr>
                <a:t>‘</a:t>
              </a:r>
              <a:r>
                <a:rPr lang="ko-KR" altLang="en-US" dirty="0" smtClean="0">
                  <a:solidFill>
                    <a:schemeClr val="bg1"/>
                  </a:solidFill>
                </a:rPr>
                <a:t>클릭</a:t>
              </a:r>
              <a:r>
                <a:rPr lang="en-US" altLang="ko-KR" dirty="0" smtClean="0">
                  <a:solidFill>
                    <a:schemeClr val="bg1"/>
                  </a:solidFill>
                </a:rPr>
                <a:t>’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486428" y="152851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3) </a:t>
            </a:r>
            <a:r>
              <a:rPr lang="ko-KR" altLang="en-US" b="1" dirty="0" err="1" smtClean="0"/>
              <a:t>등록유형</a:t>
            </a:r>
            <a:r>
              <a:rPr lang="ko-KR" altLang="en-US" b="1" dirty="0" smtClean="0"/>
              <a:t> 선택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40685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100" y="513943"/>
            <a:ext cx="7163800" cy="5830114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86428" y="206172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4) </a:t>
            </a:r>
            <a:r>
              <a:rPr lang="ko-KR" altLang="en-US" b="1" dirty="0" smtClean="0"/>
              <a:t>등록정보 입력</a:t>
            </a:r>
            <a:endParaRPr lang="en-US" altLang="ko-KR" b="1" dirty="0" smtClean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3980495" y="3776135"/>
            <a:ext cx="3754567" cy="25399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832291" y="3750734"/>
            <a:ext cx="19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이메일 입력</a:t>
            </a:r>
            <a:endParaRPr lang="ko-KR" altLang="en-US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3980495" y="4470400"/>
            <a:ext cx="3754567" cy="2794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832291" y="4433772"/>
            <a:ext cx="19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국가명</a:t>
            </a:r>
            <a:r>
              <a:rPr lang="en-US" altLang="ko-KR" dirty="0"/>
              <a:t> </a:t>
            </a:r>
            <a:r>
              <a:rPr lang="ko-KR" altLang="en-US" dirty="0" smtClean="0"/>
              <a:t>선택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4812632" y="4851400"/>
            <a:ext cx="2854090" cy="41275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832291" y="4851400"/>
            <a:ext cx="2865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할인코드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있을경우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입력</a:t>
            </a:r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3844139" y="1011412"/>
            <a:ext cx="496856" cy="2591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419094" y="965932"/>
            <a:ext cx="19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클릭</a:t>
            </a:r>
            <a:endParaRPr lang="ko-KR" altLang="en-US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3844139" y="1671302"/>
            <a:ext cx="496856" cy="2591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419094" y="1625822"/>
            <a:ext cx="19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클릭</a:t>
            </a:r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844139" y="2614186"/>
            <a:ext cx="496856" cy="2591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419094" y="2568706"/>
            <a:ext cx="19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클릭</a:t>
            </a:r>
            <a:endParaRPr lang="ko-KR" altLang="en-US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3844139" y="3279004"/>
            <a:ext cx="496856" cy="2591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419094" y="3233524"/>
            <a:ext cx="19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클릭</a:t>
            </a:r>
            <a:endParaRPr lang="ko-KR" altLang="en-US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5216893" y="5959644"/>
            <a:ext cx="1711953" cy="374787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081246" y="5974724"/>
            <a:ext cx="199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클릭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9597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86428" y="206172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5) </a:t>
            </a:r>
            <a:r>
              <a:rPr lang="ko-KR" altLang="en-US" b="1" dirty="0" smtClean="0"/>
              <a:t>등록정보 입력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755" y="783771"/>
            <a:ext cx="7179560" cy="5878286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4528294" y="1024540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528294" y="971070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영문 이름</a:t>
            </a:r>
            <a:r>
              <a:rPr lang="en-US" altLang="ko-KR" dirty="0" smtClean="0"/>
              <a:t> ( ex. </a:t>
            </a:r>
            <a:r>
              <a:rPr lang="ko-KR" altLang="en-US" dirty="0" smtClean="0"/>
              <a:t>길동</a:t>
            </a:r>
            <a:r>
              <a:rPr lang="en-US" altLang="ko-KR" dirty="0" smtClean="0"/>
              <a:t>)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4511358" y="1430939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4511358" y="1377469"/>
            <a:ext cx="208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영문 이름</a:t>
            </a:r>
            <a:r>
              <a:rPr lang="en-US" altLang="ko-KR" dirty="0" smtClean="0"/>
              <a:t> ( ex. </a:t>
            </a:r>
            <a:r>
              <a:rPr lang="ko-KR" altLang="en-US" dirty="0"/>
              <a:t>홍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4502892" y="1845808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4502892" y="1792338"/>
            <a:ext cx="16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영문 </a:t>
            </a:r>
            <a:r>
              <a:rPr lang="ko-KR" altLang="en-US" dirty="0" err="1" smtClean="0"/>
              <a:t>회사이름</a:t>
            </a:r>
            <a:endParaRPr lang="en-US" altLang="ko-KR" dirty="0" smtClean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502892" y="2268610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4502892" y="2215140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회사 홈페이지 주소</a:t>
            </a:r>
            <a:endParaRPr lang="en-US" altLang="ko-KR" dirty="0" smtClean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502892" y="2695005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4502892" y="2641535"/>
            <a:ext cx="1199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직위</a:t>
            </a:r>
            <a:r>
              <a:rPr lang="en-US" altLang="ko-KR" dirty="0" smtClean="0"/>
              <a:t>/</a:t>
            </a:r>
            <a:r>
              <a:rPr lang="ko-KR" altLang="en-US" dirty="0" smtClean="0"/>
              <a:t>직급</a:t>
            </a:r>
            <a:endParaRPr lang="en-US" altLang="ko-KR" dirty="0" smtClean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4518390" y="3087937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4518390" y="3034467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참조 이메일</a:t>
            </a:r>
            <a:endParaRPr lang="en-US" altLang="ko-KR" dirty="0" smtClean="0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4513872" y="3474936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513872" y="3421466"/>
            <a:ext cx="2484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영문 </a:t>
            </a:r>
            <a:r>
              <a:rPr lang="ko-KR" altLang="en-US" dirty="0" err="1" smtClean="0"/>
              <a:t>회사주소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도로명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sp>
        <p:nvSpPr>
          <p:cNvPr id="48" name="모서리가 둥근 직사각형 47"/>
          <p:cNvSpPr/>
          <p:nvPr/>
        </p:nvSpPr>
        <p:spPr>
          <a:xfrm>
            <a:off x="4518390" y="3868019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4518390" y="381454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우편번호</a:t>
            </a:r>
            <a:endParaRPr lang="en-US" altLang="ko-KR" dirty="0" smtClean="0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4518390" y="4256916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4518390" y="420344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도시명</a:t>
            </a:r>
            <a:endParaRPr lang="en-US" altLang="ko-KR" dirty="0" smtClean="0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4528294" y="4679058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4528294" y="462558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전화번호</a:t>
            </a:r>
            <a:endParaRPr lang="en-US" altLang="ko-KR" dirty="0" smtClean="0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4518390" y="5090483"/>
            <a:ext cx="29223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4518390" y="5037013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휴대폰 번호</a:t>
            </a:r>
            <a:endParaRPr lang="en-US" altLang="ko-KR" dirty="0" smtClean="0"/>
          </a:p>
        </p:txBody>
      </p:sp>
      <p:sp>
        <p:nvSpPr>
          <p:cNvPr id="56" name="모서리가 둥근 직사각형 55"/>
          <p:cNvSpPr/>
          <p:nvPr/>
        </p:nvSpPr>
        <p:spPr>
          <a:xfrm>
            <a:off x="4528294" y="5490509"/>
            <a:ext cx="5119473" cy="2623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4528294" y="5437039"/>
            <a:ext cx="5225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비자발급을 위한 메일 수신 여부</a:t>
            </a:r>
            <a:r>
              <a:rPr lang="en-US" altLang="ko-KR" dirty="0" smtClean="0"/>
              <a:t>(Yes or No) </a:t>
            </a:r>
            <a:r>
              <a:rPr lang="ko-KR" altLang="en-US" dirty="0" smtClean="0"/>
              <a:t>선택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735440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86428" y="206172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6) </a:t>
            </a:r>
            <a:r>
              <a:rPr lang="ko-KR" altLang="en-US" b="1" dirty="0" smtClean="0"/>
              <a:t>등록정보 입력</a:t>
            </a:r>
            <a:endParaRPr lang="en-US" altLang="ko-KR" b="1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" y="723547"/>
            <a:ext cx="4124133" cy="575625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599" y="723547"/>
            <a:ext cx="4142953" cy="592689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638666"/>
            <a:ext cx="4030980" cy="2962688"/>
          </a:xfrm>
          <a:prstGeom prst="rect">
            <a:avLst/>
          </a:prstGeom>
        </p:spPr>
      </p:pic>
      <p:sp>
        <p:nvSpPr>
          <p:cNvPr id="32" name="모서리가 둥근 직사각형 31"/>
          <p:cNvSpPr/>
          <p:nvPr/>
        </p:nvSpPr>
        <p:spPr>
          <a:xfrm>
            <a:off x="1605760" y="1088549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1605760" y="1035078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회사 규모 선택</a:t>
            </a:r>
            <a:endParaRPr lang="en-US" altLang="ko-KR" dirty="0" smtClean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1605760" y="1605924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605760" y="1552453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업종 선택</a:t>
            </a:r>
            <a:endParaRPr lang="en-US" altLang="ko-KR" dirty="0" smtClean="0"/>
          </a:p>
        </p:txBody>
      </p:sp>
      <p:sp>
        <p:nvSpPr>
          <p:cNvPr id="64" name="모서리가 둥근 직사각형 63"/>
          <p:cNvSpPr/>
          <p:nvPr/>
        </p:nvSpPr>
        <p:spPr>
          <a:xfrm>
            <a:off x="1569184" y="2124370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1569184" y="2070899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공공</a:t>
            </a:r>
            <a:r>
              <a:rPr lang="en-US" altLang="ko-KR" dirty="0" smtClean="0"/>
              <a:t>/</a:t>
            </a:r>
            <a:r>
              <a:rPr lang="ko-KR" altLang="en-US" dirty="0" smtClean="0"/>
              <a:t>민간 선택</a:t>
            </a:r>
            <a:endParaRPr lang="en-US" altLang="ko-KR" dirty="0" smtClean="0"/>
          </a:p>
        </p:txBody>
      </p:sp>
      <p:sp>
        <p:nvSpPr>
          <p:cNvPr id="68" name="모서리가 둥근 직사각형 67"/>
          <p:cNvSpPr/>
          <p:nvPr/>
        </p:nvSpPr>
        <p:spPr>
          <a:xfrm>
            <a:off x="1569184" y="2559139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1569184" y="2505668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해당 분야 선택</a:t>
            </a:r>
            <a:endParaRPr lang="en-US" altLang="ko-KR" dirty="0" smtClean="0"/>
          </a:p>
        </p:txBody>
      </p:sp>
      <p:sp>
        <p:nvSpPr>
          <p:cNvPr id="72" name="모서리가 둥근 직사각형 71"/>
          <p:cNvSpPr/>
          <p:nvPr/>
        </p:nvSpPr>
        <p:spPr>
          <a:xfrm>
            <a:off x="1605760" y="4211568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1605760" y="4158097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해당 부서 선택</a:t>
            </a:r>
            <a:endParaRPr lang="en-US" altLang="ko-KR" dirty="0" smtClean="0"/>
          </a:p>
        </p:txBody>
      </p:sp>
      <p:sp>
        <p:nvSpPr>
          <p:cNvPr id="74" name="모서리가 둥근 직사각형 73"/>
          <p:cNvSpPr/>
          <p:nvPr/>
        </p:nvSpPr>
        <p:spPr>
          <a:xfrm>
            <a:off x="1605760" y="4728943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/>
          <p:cNvSpPr/>
          <p:nvPr/>
        </p:nvSpPr>
        <p:spPr>
          <a:xfrm>
            <a:off x="1605760" y="4675472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기타 입력</a:t>
            </a:r>
            <a:endParaRPr lang="en-US" altLang="ko-KR" dirty="0" smtClean="0"/>
          </a:p>
        </p:txBody>
      </p:sp>
      <p:sp>
        <p:nvSpPr>
          <p:cNvPr id="76" name="모서리가 둥근 직사각형 75"/>
          <p:cNvSpPr/>
          <p:nvPr/>
        </p:nvSpPr>
        <p:spPr>
          <a:xfrm>
            <a:off x="1688056" y="5740759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1688056" y="5687288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기타 정보 입력</a:t>
            </a:r>
            <a:endParaRPr lang="en-US" altLang="ko-KR" dirty="0" smtClean="0"/>
          </a:p>
        </p:txBody>
      </p:sp>
      <p:sp>
        <p:nvSpPr>
          <p:cNvPr id="78" name="모서리가 둥근 직사각형 77"/>
          <p:cNvSpPr/>
          <p:nvPr/>
        </p:nvSpPr>
        <p:spPr>
          <a:xfrm>
            <a:off x="5500426" y="717786"/>
            <a:ext cx="2326306" cy="317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5500426" y="664316"/>
            <a:ext cx="2345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총회 접한 수단 선택</a:t>
            </a:r>
            <a:endParaRPr lang="en-US" altLang="ko-KR" dirty="0" smtClean="0"/>
          </a:p>
        </p:txBody>
      </p:sp>
      <p:sp>
        <p:nvSpPr>
          <p:cNvPr id="80" name="모서리가 둥근 직사각형 79"/>
          <p:cNvSpPr/>
          <p:nvPr/>
        </p:nvSpPr>
        <p:spPr>
          <a:xfrm>
            <a:off x="5500426" y="2374472"/>
            <a:ext cx="2326306" cy="317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5500426" y="2321002"/>
            <a:ext cx="2345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총회 관심 주제 선택</a:t>
            </a:r>
            <a:endParaRPr lang="en-US" altLang="ko-KR" dirty="0" smtClean="0"/>
          </a:p>
        </p:txBody>
      </p:sp>
      <p:sp>
        <p:nvSpPr>
          <p:cNvPr id="82" name="모서리가 둥근 직사각형 81"/>
          <p:cNvSpPr/>
          <p:nvPr/>
        </p:nvSpPr>
        <p:spPr>
          <a:xfrm>
            <a:off x="5519246" y="3601676"/>
            <a:ext cx="2326306" cy="317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5519246" y="3548206"/>
            <a:ext cx="2345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식이 제한 여부 선택</a:t>
            </a:r>
            <a:endParaRPr lang="en-US" altLang="ko-KR" dirty="0" smtClean="0"/>
          </a:p>
        </p:txBody>
      </p:sp>
      <p:sp>
        <p:nvSpPr>
          <p:cNvPr id="86" name="모서리가 둥근 직사각형 85"/>
          <p:cNvSpPr/>
          <p:nvPr/>
        </p:nvSpPr>
        <p:spPr>
          <a:xfrm>
            <a:off x="5519246" y="4031158"/>
            <a:ext cx="2326306" cy="317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5519246" y="3977688"/>
            <a:ext cx="2345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음식 </a:t>
            </a:r>
            <a:r>
              <a:rPr lang="ko-KR" altLang="en-US" dirty="0" err="1" smtClean="0"/>
              <a:t>알러지</a:t>
            </a:r>
            <a:r>
              <a:rPr lang="ko-KR" altLang="en-US" dirty="0" smtClean="0"/>
              <a:t> 선택</a:t>
            </a:r>
            <a:endParaRPr lang="en-US" altLang="ko-KR" dirty="0" smtClean="0"/>
          </a:p>
        </p:txBody>
      </p:sp>
      <p:sp>
        <p:nvSpPr>
          <p:cNvPr id="88" name="모서리가 둥근 직사각형 87"/>
          <p:cNvSpPr/>
          <p:nvPr/>
        </p:nvSpPr>
        <p:spPr>
          <a:xfrm>
            <a:off x="5519246" y="4794514"/>
            <a:ext cx="3510454" cy="317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5519246" y="4783938"/>
            <a:ext cx="36692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총회 정보 이메일 수신 여부 선택</a:t>
            </a:r>
            <a:endParaRPr lang="en-US" altLang="ko-KR" dirty="0" smtClean="0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5500426" y="5328532"/>
            <a:ext cx="3510454" cy="3172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/>
          <p:cNvSpPr/>
          <p:nvPr/>
        </p:nvSpPr>
        <p:spPr>
          <a:xfrm>
            <a:off x="5500426" y="5317956"/>
            <a:ext cx="36692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참가자 정보 제공 여부 선택</a:t>
            </a:r>
            <a:endParaRPr lang="en-US" altLang="ko-KR" dirty="0" smtClean="0"/>
          </a:p>
        </p:txBody>
      </p:sp>
      <p:sp>
        <p:nvSpPr>
          <p:cNvPr id="92" name="모서리가 둥근 직사각형 91"/>
          <p:cNvSpPr/>
          <p:nvPr/>
        </p:nvSpPr>
        <p:spPr>
          <a:xfrm>
            <a:off x="5519246" y="5861024"/>
            <a:ext cx="3510454" cy="6912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5500426" y="5904703"/>
            <a:ext cx="3650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산업계 워크숍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조찬 세션 참석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관심 여부 선택</a:t>
            </a:r>
            <a:endParaRPr lang="en-US" altLang="ko-KR" dirty="0" smtClean="0"/>
          </a:p>
        </p:txBody>
      </p:sp>
      <p:sp>
        <p:nvSpPr>
          <p:cNvPr id="96" name="모서리가 둥근 직사각형 95"/>
          <p:cNvSpPr/>
          <p:nvPr/>
        </p:nvSpPr>
        <p:spPr>
          <a:xfrm>
            <a:off x="8408496" y="3710061"/>
            <a:ext cx="3783504" cy="67943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8408496" y="3699485"/>
            <a:ext cx="3783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총회 참석일 선택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환경보호 위한 </a:t>
            </a:r>
            <a:r>
              <a:rPr lang="ko-KR" altLang="en-US" dirty="0" err="1" smtClean="0"/>
              <a:t>음식량</a:t>
            </a:r>
            <a:r>
              <a:rPr lang="ko-KR" altLang="en-US" dirty="0" smtClean="0"/>
              <a:t> 줄이기 위함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8673251" y="1921785"/>
            <a:ext cx="717637" cy="1782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모서리가 둥근 직사각형 97"/>
          <p:cNvSpPr/>
          <p:nvPr/>
        </p:nvSpPr>
        <p:spPr>
          <a:xfrm>
            <a:off x="9509760" y="2323842"/>
            <a:ext cx="2599944" cy="3158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직사각형 98"/>
          <p:cNvSpPr/>
          <p:nvPr/>
        </p:nvSpPr>
        <p:spPr>
          <a:xfrm>
            <a:off x="9509759" y="2270371"/>
            <a:ext cx="2750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mtClean="0"/>
              <a:t>대중교통 이용 여부 선택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616935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08" y="1142999"/>
            <a:ext cx="6503314" cy="508846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86428" y="206172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7) </a:t>
            </a:r>
            <a:r>
              <a:rPr lang="ko-KR" altLang="en-US" b="1" dirty="0" smtClean="0"/>
              <a:t>등록정보 입력</a:t>
            </a:r>
            <a:endParaRPr lang="en-US" altLang="ko-KR" b="1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429" y="1230071"/>
            <a:ext cx="5389531" cy="5132227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4406715" y="3360109"/>
            <a:ext cx="2205844" cy="280885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406715" y="3460639"/>
            <a:ext cx="22058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총회 이벤트 참가 여부 클릭</a:t>
            </a:r>
            <a:r>
              <a:rPr lang="en-US" altLang="ko-KR" dirty="0" smtClean="0"/>
              <a:t>(</a:t>
            </a:r>
            <a:r>
              <a:rPr lang="ko-KR" altLang="en-US" dirty="0" smtClean="0"/>
              <a:t>필수 </a:t>
            </a:r>
            <a:r>
              <a:rPr lang="en-US" altLang="ko-KR" dirty="0" smtClean="0"/>
              <a:t>X)</a:t>
            </a:r>
          </a:p>
          <a:p>
            <a:endParaRPr lang="en-US" altLang="ko-KR" dirty="0"/>
          </a:p>
          <a:p>
            <a:r>
              <a:rPr lang="en-US" altLang="ko-KR" dirty="0" smtClean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오프닝 세션</a:t>
            </a:r>
            <a:endParaRPr lang="en-US" altLang="ko-KR" dirty="0" smtClean="0"/>
          </a:p>
          <a:p>
            <a:r>
              <a:rPr lang="en-US" altLang="ko-KR" dirty="0" smtClean="0"/>
              <a:t> - ITS </a:t>
            </a:r>
            <a:r>
              <a:rPr lang="ko-KR" altLang="en-US" dirty="0" err="1" smtClean="0"/>
              <a:t>디너행사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폐회 행사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*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디너 행사 </a:t>
            </a:r>
            <a:r>
              <a:rPr lang="ko-KR" altLang="en-US" dirty="0" err="1" smtClean="0"/>
              <a:t>참가시</a:t>
            </a:r>
            <a:r>
              <a:rPr lang="ko-KR" altLang="en-US" dirty="0" smtClean="0"/>
              <a:t> 요금 추가</a:t>
            </a:r>
            <a:endParaRPr lang="en-US" altLang="ko-KR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9554626" y="3262252"/>
            <a:ext cx="2205844" cy="14348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9554626" y="3362781"/>
            <a:ext cx="22058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환경 캠페인</a:t>
            </a:r>
            <a:r>
              <a:rPr lang="en-US" altLang="ko-KR" dirty="0"/>
              <a:t> </a:t>
            </a:r>
            <a:r>
              <a:rPr lang="ko-KR" altLang="en-US" dirty="0" smtClean="0"/>
              <a:t>참가 </a:t>
            </a:r>
            <a:endParaRPr lang="en-US" altLang="ko-KR" dirty="0" smtClean="0"/>
          </a:p>
          <a:p>
            <a:r>
              <a:rPr lang="ko-KR" altLang="en-US" dirty="0" smtClean="0"/>
              <a:t>여부 클릭</a:t>
            </a:r>
            <a:r>
              <a:rPr lang="en-US" altLang="ko-KR" dirty="0" smtClean="0"/>
              <a:t>(</a:t>
            </a:r>
            <a:r>
              <a:rPr lang="ko-KR" altLang="en-US" dirty="0" smtClean="0"/>
              <a:t>필수 </a:t>
            </a:r>
            <a:r>
              <a:rPr lang="en-US" altLang="ko-KR" dirty="0" smtClean="0"/>
              <a:t>X)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*클릭 시 요금 추가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12191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19" y="2351648"/>
            <a:ext cx="10196362" cy="2154704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48328" y="193472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8) </a:t>
            </a:r>
            <a:r>
              <a:rPr lang="ko-KR" altLang="en-US" b="1" dirty="0" smtClean="0"/>
              <a:t>등록정보 </a:t>
            </a:r>
            <a:r>
              <a:rPr lang="ko-KR" altLang="en-US" b="1" dirty="0" smtClean="0"/>
              <a:t>확정</a:t>
            </a:r>
            <a:endParaRPr lang="en-US" altLang="ko-KR" b="1" dirty="0" smtClean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5120641" y="3765085"/>
            <a:ext cx="1760079" cy="30640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96202" y="3770539"/>
            <a:ext cx="205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클릭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49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48328" y="193472"/>
            <a:ext cx="194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9) </a:t>
            </a:r>
            <a:r>
              <a:rPr lang="ko-KR" altLang="en-US" b="1" dirty="0" err="1" smtClean="0"/>
              <a:t>카드정보</a:t>
            </a:r>
            <a:r>
              <a:rPr lang="ko-KR" altLang="en-US" b="1" dirty="0" smtClean="0"/>
              <a:t> 입력</a:t>
            </a:r>
            <a:endParaRPr lang="en-US" altLang="ko-KR" b="1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59" y="1054098"/>
            <a:ext cx="9627282" cy="5600701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3205960" y="2841149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05960" y="2787678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카드번호</a:t>
            </a:r>
            <a:endParaRPr lang="en-US" altLang="ko-KR" dirty="0" smtClean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3205960" y="3153796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205960" y="3100325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유효기간</a:t>
            </a:r>
            <a:r>
              <a:rPr lang="en-US" altLang="ko-KR" dirty="0" smtClean="0"/>
              <a:t>(</a:t>
            </a:r>
            <a:r>
              <a:rPr lang="ko-KR" altLang="en-US" dirty="0" smtClean="0"/>
              <a:t>월</a:t>
            </a:r>
            <a:r>
              <a:rPr lang="en-US" altLang="ko-KR" dirty="0" smtClean="0"/>
              <a:t>/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3205960" y="3466443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205960" y="3412972"/>
            <a:ext cx="178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CVC</a:t>
            </a:r>
            <a:r>
              <a:rPr lang="ko-KR" altLang="en-US" dirty="0" smtClean="0"/>
              <a:t>번호</a:t>
            </a:r>
            <a:endParaRPr lang="en-US" altLang="ko-KR" dirty="0" smtClean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3306351" y="3832561"/>
            <a:ext cx="1723337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301396" y="3779090"/>
            <a:ext cx="1624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/>
              <a:t>지불회사</a:t>
            </a:r>
            <a:endParaRPr lang="en-US" altLang="ko-KR" dirty="0" smtClean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4011295" y="4187626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4011294" y="4134155"/>
            <a:ext cx="1895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err="1" smtClean="0"/>
              <a:t>카드소유자</a:t>
            </a:r>
            <a:r>
              <a:rPr lang="ko-KR" altLang="en-US" dirty="0" smtClean="0"/>
              <a:t> 이름</a:t>
            </a:r>
            <a:endParaRPr lang="en-US" altLang="ko-KR" dirty="0" smtClean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4011294" y="4508227"/>
            <a:ext cx="1895671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011293" y="4454756"/>
            <a:ext cx="1895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/>
              <a:t>카드소유자</a:t>
            </a:r>
            <a:r>
              <a:rPr lang="ko-KR" altLang="en-US" dirty="0" smtClean="0"/>
              <a:t> 성</a:t>
            </a:r>
            <a:endParaRPr lang="en-US" altLang="ko-KR" dirty="0" smtClean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3200881" y="4848930"/>
            <a:ext cx="2125499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3205960" y="4795459"/>
            <a:ext cx="2585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/>
              <a:t>영문주소</a:t>
            </a:r>
            <a:r>
              <a:rPr lang="en-US" altLang="ko-KR" dirty="0" smtClean="0"/>
              <a:t>(</a:t>
            </a:r>
            <a:r>
              <a:rPr lang="ko-KR" altLang="en-US" dirty="0" smtClean="0"/>
              <a:t>자동입력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3200881" y="5184867"/>
            <a:ext cx="2125499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3205960" y="5131396"/>
            <a:ext cx="2585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/>
              <a:t>영문주소</a:t>
            </a:r>
            <a:endParaRPr lang="en-US" altLang="ko-KR" dirty="0" smtClean="0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3200881" y="5536548"/>
            <a:ext cx="2125499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3205960" y="5483077"/>
            <a:ext cx="2585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도시명</a:t>
            </a:r>
            <a:r>
              <a:rPr lang="en-US" altLang="ko-KR" dirty="0" smtClean="0"/>
              <a:t>(</a:t>
            </a:r>
            <a:r>
              <a:rPr lang="ko-KR" altLang="en-US" dirty="0" smtClean="0"/>
              <a:t>자동입력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3200881" y="5868784"/>
            <a:ext cx="2125499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205960" y="5815313"/>
            <a:ext cx="2585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우편번호</a:t>
            </a:r>
            <a:r>
              <a:rPr lang="en-US" altLang="ko-KR" dirty="0" smtClean="0"/>
              <a:t>(</a:t>
            </a:r>
            <a:r>
              <a:rPr lang="ko-KR" altLang="en-US" dirty="0" smtClean="0"/>
              <a:t>자동입력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3200881" y="6164310"/>
            <a:ext cx="2125499" cy="2464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205960" y="6110839"/>
            <a:ext cx="2585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/>
              <a:t>국가명</a:t>
            </a:r>
            <a:r>
              <a:rPr lang="en-US" altLang="ko-KR" dirty="0" smtClean="0"/>
              <a:t>(</a:t>
            </a:r>
            <a:r>
              <a:rPr lang="ko-KR" altLang="en-US" dirty="0" smtClean="0"/>
              <a:t>자동입력</a:t>
            </a:r>
            <a:r>
              <a:rPr lang="en-US" altLang="ko-KR" dirty="0" smtClean="0"/>
              <a:t>)</a:t>
            </a:r>
            <a:endParaRPr lang="en-US" altLang="ko-KR" dirty="0" smtClean="0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218" y="1539815"/>
            <a:ext cx="4401164" cy="857370"/>
          </a:xfrm>
          <a:prstGeom prst="rect">
            <a:avLst/>
          </a:prstGeom>
        </p:spPr>
      </p:pic>
      <p:sp>
        <p:nvSpPr>
          <p:cNvPr id="38" name="모서리가 둥근 직사각형 37"/>
          <p:cNvSpPr/>
          <p:nvPr/>
        </p:nvSpPr>
        <p:spPr>
          <a:xfrm>
            <a:off x="9438641" y="1796585"/>
            <a:ext cx="1760079" cy="30640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  <a:effectLst>
            <a:glow rad="1143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11314202" y="1802039"/>
            <a:ext cx="205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클릭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3543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303</Words>
  <Application>Microsoft Office PowerPoint</Application>
  <PresentationFormat>와이드스크린</PresentationFormat>
  <Paragraphs>85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08서울남산체 EB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David Min</dc:creator>
  <cp:lastModifiedBy>DONGJUN LEE</cp:lastModifiedBy>
  <cp:revision>43</cp:revision>
  <dcterms:created xsi:type="dcterms:W3CDTF">2022-04-25T00:55:34Z</dcterms:created>
  <dcterms:modified xsi:type="dcterms:W3CDTF">2023-03-23T08:15:17Z</dcterms:modified>
</cp:coreProperties>
</file>