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6119495" cy="9906000"/>
  <p:notesSz cx="6858000" cy="9144000"/>
  <p:custDataLst>
    <p:tags r:id="rId7"/>
  </p:custDataLst>
  <p:defaultTextStyle>
    <a:defPPr>
      <a:defRPr lang="ko-KR"/>
    </a:defPPr>
    <a:lvl1pPr marL="0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1pPr>
    <a:lvl2pPr marL="931545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2pPr>
    <a:lvl3pPr marL="1862455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3pPr>
    <a:lvl4pPr marL="2794000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4pPr>
    <a:lvl5pPr marL="3724910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5pPr>
    <a:lvl6pPr marL="4656455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6pPr>
    <a:lvl7pPr marL="5588000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7pPr>
    <a:lvl8pPr marL="6518910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8pPr>
    <a:lvl9pPr marL="7450455" algn="l" defTabSz="1862455" rtl="0" eaLnBrk="1" latinLnBrk="1" hangingPunct="1">
      <a:defRPr sz="366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8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4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3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8986" y="1621191"/>
            <a:ext cx="5201841" cy="3448756"/>
          </a:xfrm>
        </p:spPr>
        <p:txBody>
          <a:bodyPr anchor="b"/>
          <a:lstStyle>
            <a:lvl1pPr algn="ctr">
              <a:defRPr sz="401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4977" y="5202944"/>
            <a:ext cx="4589860" cy="2391656"/>
          </a:xfrm>
        </p:spPr>
        <p:txBody>
          <a:bodyPr/>
          <a:lstStyle>
            <a:lvl1pPr marL="0" indent="0" algn="ctr">
              <a:buNone/>
              <a:defRPr sz="1605"/>
            </a:lvl1pPr>
            <a:lvl2pPr marL="306070" indent="0" algn="ctr">
              <a:buNone/>
              <a:defRPr sz="1340"/>
            </a:lvl2pPr>
            <a:lvl3pPr marL="612140" indent="0" algn="ctr">
              <a:buNone/>
              <a:defRPr sz="1205"/>
            </a:lvl3pPr>
            <a:lvl4pPr marL="918210" indent="0" algn="ctr">
              <a:buNone/>
              <a:defRPr sz="1070"/>
            </a:lvl4pPr>
            <a:lvl5pPr marL="1224280" indent="0" algn="ctr">
              <a:buNone/>
              <a:defRPr sz="1070"/>
            </a:lvl5pPr>
            <a:lvl6pPr marL="1529715" indent="0" algn="ctr">
              <a:buNone/>
              <a:defRPr sz="1070"/>
            </a:lvl6pPr>
            <a:lvl7pPr marL="1835785" indent="0" algn="ctr">
              <a:buNone/>
              <a:defRPr sz="1070"/>
            </a:lvl7pPr>
            <a:lvl8pPr marL="2141855" indent="0" algn="ctr">
              <a:buNone/>
              <a:defRPr sz="1070"/>
            </a:lvl8pPr>
            <a:lvl9pPr marL="2447925" indent="0" algn="ctr">
              <a:buNone/>
              <a:defRPr sz="107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7550" y="2469624"/>
            <a:ext cx="5278339" cy="4120620"/>
          </a:xfrm>
        </p:spPr>
        <p:txBody>
          <a:bodyPr anchor="b"/>
          <a:lstStyle>
            <a:lvl1pPr>
              <a:defRPr sz="401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17550" y="6629226"/>
            <a:ext cx="5278339" cy="2166937"/>
          </a:xfrm>
        </p:spPr>
        <p:txBody>
          <a:bodyPr/>
          <a:lstStyle>
            <a:lvl1pPr marL="0" indent="0">
              <a:buNone/>
              <a:defRPr sz="1605">
                <a:solidFill>
                  <a:schemeClr val="tx1"/>
                </a:solidFill>
              </a:defRPr>
            </a:lvl1pPr>
            <a:lvl2pPr marL="306070" indent="0">
              <a:buNone/>
              <a:defRPr sz="1340">
                <a:solidFill>
                  <a:schemeClr val="tx1">
                    <a:tint val="75000"/>
                  </a:schemeClr>
                </a:solidFill>
              </a:defRPr>
            </a:lvl2pPr>
            <a:lvl3pPr marL="612140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210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4pPr>
            <a:lvl5pPr marL="1224280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5pPr>
            <a:lvl6pPr marL="1529715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6pPr>
            <a:lvl7pPr marL="1835785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7pPr>
            <a:lvl8pPr marL="2141855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8pPr>
            <a:lvl9pPr marL="2447925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20737" y="2637014"/>
            <a:ext cx="2600921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098155" y="2637014"/>
            <a:ext cx="2600921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1534" y="527405"/>
            <a:ext cx="5278339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21535" y="2428347"/>
            <a:ext cx="2588967" cy="1190095"/>
          </a:xfrm>
        </p:spPr>
        <p:txBody>
          <a:bodyPr anchor="b"/>
          <a:lstStyle>
            <a:lvl1pPr marL="0" indent="0">
              <a:buNone/>
              <a:defRPr sz="1605" b="1"/>
            </a:lvl1pPr>
            <a:lvl2pPr marL="306070" indent="0">
              <a:buNone/>
              <a:defRPr sz="1340" b="1"/>
            </a:lvl2pPr>
            <a:lvl3pPr marL="612140" indent="0">
              <a:buNone/>
              <a:defRPr sz="1205" b="1"/>
            </a:lvl3pPr>
            <a:lvl4pPr marL="918210" indent="0">
              <a:buNone/>
              <a:defRPr sz="1070" b="1"/>
            </a:lvl4pPr>
            <a:lvl5pPr marL="1224280" indent="0">
              <a:buNone/>
              <a:defRPr sz="1070" b="1"/>
            </a:lvl5pPr>
            <a:lvl6pPr marL="1529715" indent="0">
              <a:buNone/>
              <a:defRPr sz="1070" b="1"/>
            </a:lvl6pPr>
            <a:lvl7pPr marL="1835785" indent="0">
              <a:buNone/>
              <a:defRPr sz="1070" b="1"/>
            </a:lvl7pPr>
            <a:lvl8pPr marL="2141855" indent="0">
              <a:buNone/>
              <a:defRPr sz="1070" b="1"/>
            </a:lvl8pPr>
            <a:lvl9pPr marL="2447925" indent="0">
              <a:buNone/>
              <a:defRPr sz="1070" b="1"/>
            </a:lvl9pPr>
          </a:lstStyle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21535" y="3618442"/>
            <a:ext cx="2588967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098155" y="2428347"/>
            <a:ext cx="2601718" cy="1190095"/>
          </a:xfrm>
        </p:spPr>
        <p:txBody>
          <a:bodyPr anchor="b"/>
          <a:lstStyle>
            <a:lvl1pPr marL="0" indent="0">
              <a:buNone/>
              <a:defRPr sz="1605" b="1"/>
            </a:lvl1pPr>
            <a:lvl2pPr marL="306070" indent="0">
              <a:buNone/>
              <a:defRPr sz="1340" b="1"/>
            </a:lvl2pPr>
            <a:lvl3pPr marL="612140" indent="0">
              <a:buNone/>
              <a:defRPr sz="1205" b="1"/>
            </a:lvl3pPr>
            <a:lvl4pPr marL="918210" indent="0">
              <a:buNone/>
              <a:defRPr sz="1070" b="1"/>
            </a:lvl4pPr>
            <a:lvl5pPr marL="1224280" indent="0">
              <a:buNone/>
              <a:defRPr sz="1070" b="1"/>
            </a:lvl5pPr>
            <a:lvl6pPr marL="1529715" indent="0">
              <a:buNone/>
              <a:defRPr sz="1070" b="1"/>
            </a:lvl6pPr>
            <a:lvl7pPr marL="1835785" indent="0">
              <a:buNone/>
              <a:defRPr sz="1070" b="1"/>
            </a:lvl7pPr>
            <a:lvl8pPr marL="2141855" indent="0">
              <a:buNone/>
              <a:defRPr sz="1070" b="1"/>
            </a:lvl8pPr>
            <a:lvl9pPr marL="2447925" indent="0">
              <a:buNone/>
              <a:defRPr sz="1070" b="1"/>
            </a:lvl9pPr>
          </a:lstStyle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098155" y="3618442"/>
            <a:ext cx="2601718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1534" y="660400"/>
            <a:ext cx="1973799" cy="2311400"/>
          </a:xfrm>
        </p:spPr>
        <p:txBody>
          <a:bodyPr anchor="b"/>
          <a:lstStyle>
            <a:lvl1pPr>
              <a:defRPr sz="214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01718" y="1426283"/>
            <a:ext cx="3098155" cy="7039681"/>
          </a:xfrm>
        </p:spPr>
        <p:txBody>
          <a:bodyPr/>
          <a:lstStyle>
            <a:lvl1pPr>
              <a:defRPr sz="2140"/>
            </a:lvl1pPr>
            <a:lvl2pPr>
              <a:defRPr sz="1875"/>
            </a:lvl2pPr>
            <a:lvl3pPr>
              <a:defRPr sz="1605"/>
            </a:lvl3pPr>
            <a:lvl4pPr>
              <a:defRPr sz="1340"/>
            </a:lvl4pPr>
            <a:lvl5pPr>
              <a:defRPr sz="1340"/>
            </a:lvl5pPr>
            <a:lvl6pPr>
              <a:defRPr sz="1340"/>
            </a:lvl6pPr>
            <a:lvl7pPr>
              <a:defRPr sz="1340"/>
            </a:lvl7pPr>
            <a:lvl8pPr>
              <a:defRPr sz="1340"/>
            </a:lvl8pPr>
            <a:lvl9pPr>
              <a:defRPr sz="1340"/>
            </a:lvl9pPr>
          </a:lstStyle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1534" y="2971800"/>
            <a:ext cx="1973799" cy="5505627"/>
          </a:xfrm>
        </p:spPr>
        <p:txBody>
          <a:bodyPr/>
          <a:lstStyle>
            <a:lvl1pPr marL="0" indent="0">
              <a:buNone/>
              <a:defRPr sz="1070"/>
            </a:lvl1pPr>
            <a:lvl2pPr marL="306070" indent="0">
              <a:buNone/>
              <a:defRPr sz="935"/>
            </a:lvl2pPr>
            <a:lvl3pPr marL="612140" indent="0">
              <a:buNone/>
              <a:defRPr sz="805"/>
            </a:lvl3pPr>
            <a:lvl4pPr marL="918210" indent="0">
              <a:buNone/>
              <a:defRPr sz="670"/>
            </a:lvl4pPr>
            <a:lvl5pPr marL="1224280" indent="0">
              <a:buNone/>
              <a:defRPr sz="670"/>
            </a:lvl5pPr>
            <a:lvl6pPr marL="1529715" indent="0">
              <a:buNone/>
              <a:defRPr sz="670"/>
            </a:lvl6pPr>
            <a:lvl7pPr marL="1835785" indent="0">
              <a:buNone/>
              <a:defRPr sz="670"/>
            </a:lvl7pPr>
            <a:lvl8pPr marL="2141855" indent="0">
              <a:buNone/>
              <a:defRPr sz="670"/>
            </a:lvl8pPr>
            <a:lvl9pPr marL="2447925" indent="0">
              <a:buNone/>
              <a:defRPr sz="670"/>
            </a:lvl9pPr>
          </a:lstStyle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1534" y="660400"/>
            <a:ext cx="1973799" cy="2311400"/>
          </a:xfrm>
        </p:spPr>
        <p:txBody>
          <a:bodyPr anchor="b"/>
          <a:lstStyle>
            <a:lvl1pPr>
              <a:defRPr sz="214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601718" y="1426283"/>
            <a:ext cx="3098155" cy="7039681"/>
          </a:xfrm>
        </p:spPr>
        <p:txBody>
          <a:bodyPr anchor="t"/>
          <a:lstStyle>
            <a:lvl1pPr marL="0" indent="0">
              <a:buNone/>
              <a:defRPr sz="2140"/>
            </a:lvl1pPr>
            <a:lvl2pPr marL="306070" indent="0">
              <a:buNone/>
              <a:defRPr sz="1875"/>
            </a:lvl2pPr>
            <a:lvl3pPr marL="612140" indent="0">
              <a:buNone/>
              <a:defRPr sz="1605"/>
            </a:lvl3pPr>
            <a:lvl4pPr marL="918210" indent="0">
              <a:buNone/>
              <a:defRPr sz="1340"/>
            </a:lvl4pPr>
            <a:lvl5pPr marL="1224280" indent="0">
              <a:buNone/>
              <a:defRPr sz="1340"/>
            </a:lvl5pPr>
            <a:lvl6pPr marL="1529715" indent="0">
              <a:buNone/>
              <a:defRPr sz="1340"/>
            </a:lvl6pPr>
            <a:lvl7pPr marL="1835785" indent="0">
              <a:buNone/>
              <a:defRPr sz="1340"/>
            </a:lvl7pPr>
            <a:lvl8pPr marL="2141855" indent="0">
              <a:buNone/>
              <a:defRPr sz="1340"/>
            </a:lvl8pPr>
            <a:lvl9pPr marL="2447925" indent="0">
              <a:buNone/>
              <a:defRPr sz="134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1534" y="2971800"/>
            <a:ext cx="1973799" cy="5505627"/>
          </a:xfrm>
        </p:spPr>
        <p:txBody>
          <a:bodyPr/>
          <a:lstStyle>
            <a:lvl1pPr marL="0" indent="0">
              <a:buNone/>
              <a:defRPr sz="1070"/>
            </a:lvl1pPr>
            <a:lvl2pPr marL="306070" indent="0">
              <a:buNone/>
              <a:defRPr sz="935"/>
            </a:lvl2pPr>
            <a:lvl3pPr marL="612140" indent="0">
              <a:buNone/>
              <a:defRPr sz="805"/>
            </a:lvl3pPr>
            <a:lvl4pPr marL="918210" indent="0">
              <a:buNone/>
              <a:defRPr sz="670"/>
            </a:lvl4pPr>
            <a:lvl5pPr marL="1224280" indent="0">
              <a:buNone/>
              <a:defRPr sz="670"/>
            </a:lvl5pPr>
            <a:lvl6pPr marL="1529715" indent="0">
              <a:buNone/>
              <a:defRPr sz="670"/>
            </a:lvl6pPr>
            <a:lvl7pPr marL="1835785" indent="0">
              <a:buNone/>
              <a:defRPr sz="670"/>
            </a:lvl7pPr>
            <a:lvl8pPr marL="2141855" indent="0">
              <a:buNone/>
              <a:defRPr sz="670"/>
            </a:lvl8pPr>
            <a:lvl9pPr marL="2447925" indent="0">
              <a:buNone/>
              <a:defRPr sz="670"/>
            </a:lvl9pPr>
          </a:lstStyle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4379491" y="527403"/>
            <a:ext cx="1319585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20738" y="527403"/>
            <a:ext cx="3882256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527405"/>
            <a:ext cx="5278339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637014"/>
            <a:ext cx="5278339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9181397"/>
            <a:ext cx="137695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D68DD-3841-4769-B55D-2BE28577C494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9181397"/>
            <a:ext cx="206543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9181397"/>
            <a:ext cx="137695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04DE0-53D8-4E14-918E-7AD594837B99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12140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35" indent="-153035" algn="l" defTabSz="612140" rtl="0" eaLnBrk="1" latinLnBrk="1" hangingPunct="1">
        <a:lnSpc>
          <a:spcPct val="90000"/>
        </a:lnSpc>
        <a:spcBef>
          <a:spcPts val="670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59105" indent="-153035" algn="l" defTabSz="612140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765175" indent="-153035" algn="l" defTabSz="612140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40" kern="1200">
          <a:solidFill>
            <a:schemeClr val="tx1"/>
          </a:solidFill>
          <a:latin typeface="+mn-lt"/>
          <a:ea typeface="+mn-ea"/>
          <a:cs typeface="+mn-cs"/>
        </a:defRPr>
      </a:lvl3pPr>
      <a:lvl4pPr marL="1071245" indent="-153035" algn="l" defTabSz="612140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315" indent="-153035" algn="l" defTabSz="612140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2750" indent="-153035" algn="l" defTabSz="612140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8820" indent="-153035" algn="l" defTabSz="612140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4890" indent="-153035" algn="l" defTabSz="612140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0960" indent="-153035" algn="l" defTabSz="612140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70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140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210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280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29715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5785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1855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7925" algn="l" defTabSz="612140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-53340"/>
            <a:ext cx="6120130" cy="9959340"/>
            <a:chOff x="0" y="-84"/>
            <a:chExt cx="9638" cy="1568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601"/>
            <a:stretch>
              <a:fillRect/>
            </a:stretch>
          </p:blipFill>
          <p:spPr>
            <a:xfrm>
              <a:off x="0" y="-84"/>
              <a:ext cx="9638" cy="11459"/>
            </a:xfrm>
            <a:prstGeom prst="rect">
              <a:avLst/>
            </a:prstGeom>
          </p:spPr>
        </p:pic>
        <p:pic>
          <p:nvPicPr>
            <p:cNvPr id="9" name="그림 5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88"/>
            <a:stretch>
              <a:fillRect/>
            </a:stretch>
          </p:blipFill>
          <p:spPr>
            <a:xfrm>
              <a:off x="0" y="12102"/>
              <a:ext cx="9638" cy="3499"/>
            </a:xfrm>
            <a:prstGeom prst="rect">
              <a:avLst/>
            </a:prstGeom>
          </p:spPr>
        </p:pic>
        <p:sp>
          <p:nvSpPr>
            <p:cNvPr id="11" name="TextBox 4"/>
            <p:cNvSpPr txBox="1"/>
            <p:nvPr>
              <p:custDataLst>
                <p:tags r:id="rId3"/>
              </p:custDataLst>
            </p:nvPr>
          </p:nvSpPr>
          <p:spPr>
            <a:xfrm>
              <a:off x="2573" y="11372"/>
              <a:ext cx="3223" cy="3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ko-KR" sz="1000" b="1" dirty="0">
                  <a:solidFill>
                    <a:schemeClr val="accent2">
                      <a:lumMod val="50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※ </a:t>
              </a:r>
              <a:r>
                <a:rPr lang="ko-KR" altLang="en-US" sz="1000" b="1" dirty="0">
                  <a:solidFill>
                    <a:schemeClr val="accent2">
                      <a:lumMod val="50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중국 </a:t>
              </a:r>
              <a:r>
                <a:rPr lang="ko-KR" altLang="en-US" sz="1000" b="1" dirty="0" err="1">
                  <a:solidFill>
                    <a:schemeClr val="accent2">
                      <a:lumMod val="50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진출기업은</a:t>
              </a:r>
              <a:r>
                <a:rPr lang="ko-KR" altLang="en-US" sz="1000" b="1" dirty="0">
                  <a:solidFill>
                    <a:schemeClr val="accent2">
                      <a:lumMod val="50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 </a:t>
              </a:r>
              <a:r>
                <a:rPr lang="en-US" altLang="ko-KR" sz="1000" b="1" dirty="0">
                  <a:solidFill>
                    <a:schemeClr val="accent2">
                      <a:lumMod val="50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QR</a:t>
              </a:r>
              <a:r>
                <a:rPr lang="ko-KR" altLang="en-US" sz="1000" b="1" dirty="0">
                  <a:solidFill>
                    <a:schemeClr val="accent2">
                      <a:lumMod val="50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스캔</a:t>
              </a:r>
              <a:endParaRPr lang="ko-KR" altLang="en-US" sz="1000" b="1" dirty="0">
                <a:solidFill>
                  <a:schemeClr val="accent2">
                    <a:lumMod val="50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7" y="11483"/>
              <a:ext cx="1033" cy="10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PP_MARK_KEY" val="51ce3bdb-cfca-4d8f-8999-856650762217"/>
  <p:tag name="COMMONDATA" val="eyJoZGlkIjoiY2FiNjk1MjcyZDJjMmMyYjM0YWQ0NGU1MDIxY2QyMzIifQ==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</Words>
  <Application>WPS 演示</Application>
  <PresentationFormat>사용자 지정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HY그래픽M</vt:lpstr>
      <vt:lpstr>Microsoft YaHei</vt:lpstr>
      <vt:lpstr>Arial Unicode MS</vt:lpstr>
      <vt:lpstr>맑은 고딕</vt:lpstr>
      <vt:lpstr>Calibri Light</vt:lpstr>
      <vt:lpstr>Calibri</vt:lpstr>
      <vt:lpstr>DengXian</vt:lpstr>
      <vt:lpstr>Office 테마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</cp:revision>
  <dcterms:created xsi:type="dcterms:W3CDTF">2023-05-05T01:09:00Z</dcterms:created>
  <dcterms:modified xsi:type="dcterms:W3CDTF">2023-05-09T06:40:22Z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1CC843474D7D41E6B270C5F8CE039CE7_13</vt:lpwstr>
  </property>
  <property fmtid="{D5CDD505-2E9C-101B-9397-08002B2CF9AE}" pid="3" name="KSOProductBuildVer">
    <vt:lpwstr>2052-11.1.0.14036</vt:lpwstr>
  </property>
</Properties>
</file>